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65" r:id="rId4"/>
    <p:sldId id="277" r:id="rId5"/>
  </p:sldIdLst>
  <p:sldSz cx="18288000" cy="10287000"/>
  <p:notesSz cx="6858000" cy="9144000"/>
  <p:embeddedFontLst>
    <p:embeddedFont>
      <p:font typeface="Assistant" pitchFamily="2" charset="-79"/>
      <p:regular r:id="rId7"/>
      <p:bold r:id="rId8"/>
    </p:embeddedFont>
    <p:embeddedFont>
      <p:font typeface="Josefin Sans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E795D9-DC54-4E05-A356-F55BE7825625}">
  <a:tblStyle styleId="{33E795D9-DC54-4E05-A356-F55BE78256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46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7915ace0de826d9" providerId="LiveId" clId="{E3046325-9C2E-444A-AEB1-ABD33B46A98F}"/>
    <pc:docChg chg="custSel modSld">
      <pc:chgData name="" userId="c7915ace0de826d9" providerId="LiveId" clId="{E3046325-9C2E-444A-AEB1-ABD33B46A98F}" dt="2025-10-14T12:21:12.399" v="167" actId="1038"/>
      <pc:docMkLst>
        <pc:docMk/>
      </pc:docMkLst>
      <pc:sldChg chg="addSp delSp modSp">
        <pc:chgData name="" userId="c7915ace0de826d9" providerId="LiveId" clId="{E3046325-9C2E-444A-AEB1-ABD33B46A98F}" dt="2025-10-14T12:19:43.872" v="114" actId="1038"/>
        <pc:sldMkLst>
          <pc:docMk/>
          <pc:sldMk cId="0" sldId="261"/>
        </pc:sldMkLst>
        <pc:spChg chg="add mod">
          <ac:chgData name="" userId="c7915ace0de826d9" providerId="LiveId" clId="{E3046325-9C2E-444A-AEB1-ABD33B46A98F}" dt="2025-10-14T12:19:43.872" v="114" actId="1038"/>
          <ac:spMkLst>
            <pc:docMk/>
            <pc:sldMk cId="0" sldId="261"/>
            <ac:spMk id="2" creationId="{F7B46E2C-0105-44A7-9288-D4EC742E3D22}"/>
          </ac:spMkLst>
        </pc:spChg>
        <pc:spChg chg="mod">
          <ac:chgData name="" userId="c7915ace0de826d9" providerId="LiveId" clId="{E3046325-9C2E-444A-AEB1-ABD33B46A98F}" dt="2025-10-14T12:15:19.108" v="23" actId="1035"/>
          <ac:spMkLst>
            <pc:docMk/>
            <pc:sldMk cId="0" sldId="261"/>
            <ac:spMk id="3" creationId="{E4EEA1CF-6439-4608-937A-02395B3095FF}"/>
          </ac:spMkLst>
        </pc:spChg>
        <pc:spChg chg="add del mod">
          <ac:chgData name="" userId="c7915ace0de826d9" providerId="LiveId" clId="{E3046325-9C2E-444A-AEB1-ABD33B46A98F}" dt="2025-10-14T12:17:46.171" v="77" actId="478"/>
          <ac:spMkLst>
            <pc:docMk/>
            <pc:sldMk cId="0" sldId="261"/>
            <ac:spMk id="12" creationId="{EAD3287A-C288-46C6-8365-B6D8CBFA77BF}"/>
          </ac:spMkLst>
        </pc:spChg>
        <pc:graphicFrameChg chg="add mod">
          <ac:chgData name="" userId="c7915ace0de826d9" providerId="LiveId" clId="{E3046325-9C2E-444A-AEB1-ABD33B46A98F}" dt="2025-10-14T12:17:26.012" v="73" actId="14100"/>
          <ac:graphicFrameMkLst>
            <pc:docMk/>
            <pc:sldMk cId="0" sldId="261"/>
            <ac:graphicFrameMk id="11" creationId="{A4B84E78-DB50-4D83-954A-917DE4208A00}"/>
          </ac:graphicFrameMkLst>
        </pc:graphicFrameChg>
        <pc:graphicFrameChg chg="mod">
          <ac:chgData name="" userId="c7915ace0de826d9" providerId="LiveId" clId="{E3046325-9C2E-444A-AEB1-ABD33B46A98F}" dt="2025-10-14T12:16:52.397" v="66" actId="1076"/>
          <ac:graphicFrameMkLst>
            <pc:docMk/>
            <pc:sldMk cId="0" sldId="261"/>
            <ac:graphicFrameMk id="40" creationId="{286AAE8D-C928-4B97-820B-D8C215C59763}"/>
          </ac:graphicFrameMkLst>
        </pc:graphicFrameChg>
        <pc:graphicFrameChg chg="mod">
          <ac:chgData name="" userId="c7915ace0de826d9" providerId="LiveId" clId="{E3046325-9C2E-444A-AEB1-ABD33B46A98F}" dt="2025-10-14T12:16:59.380" v="68" actId="1076"/>
          <ac:graphicFrameMkLst>
            <pc:docMk/>
            <pc:sldMk cId="0" sldId="261"/>
            <ac:graphicFrameMk id="41" creationId="{0182E250-5831-43DC-A639-ED8F5D368BBF}"/>
          </ac:graphicFrameMkLst>
        </pc:graphicFrameChg>
      </pc:sldChg>
      <pc:sldChg chg="modSp">
        <pc:chgData name="" userId="c7915ace0de826d9" providerId="LiveId" clId="{E3046325-9C2E-444A-AEB1-ABD33B46A98F}" dt="2025-10-14T12:21:12.399" v="167" actId="1038"/>
        <pc:sldMkLst>
          <pc:docMk/>
          <pc:sldMk cId="3734252154" sldId="266"/>
        </pc:sldMkLst>
        <pc:spChg chg="mod">
          <ac:chgData name="" userId="c7915ace0de826d9" providerId="LiveId" clId="{E3046325-9C2E-444A-AEB1-ABD33B46A98F}" dt="2025-10-14T12:21:07.900" v="162" actId="1037"/>
          <ac:spMkLst>
            <pc:docMk/>
            <pc:sldMk cId="3734252154" sldId="266"/>
            <ac:spMk id="13" creationId="{8B3F7ED5-0EDF-4865-A1F4-7A22FD3FB159}"/>
          </ac:spMkLst>
        </pc:spChg>
        <pc:spChg chg="mod">
          <ac:chgData name="" userId="c7915ace0de826d9" providerId="LiveId" clId="{E3046325-9C2E-444A-AEB1-ABD33B46A98F}" dt="2025-10-14T12:21:12.399" v="167" actId="1038"/>
          <ac:spMkLst>
            <pc:docMk/>
            <pc:sldMk cId="3734252154" sldId="266"/>
            <ac:spMk id="16" creationId="{CF8CBADE-08CF-46BA-8977-351C2517584B}"/>
          </ac:spMkLst>
        </pc:spChg>
      </pc:sldChg>
      <pc:sldChg chg="modSp">
        <pc:chgData name="" userId="c7915ace0de826d9" providerId="LiveId" clId="{E3046325-9C2E-444A-AEB1-ABD33B46A98F}" dt="2025-10-14T06:41:44.054" v="7" actId="114"/>
        <pc:sldMkLst>
          <pc:docMk/>
          <pc:sldMk cId="2968066468" sldId="279"/>
        </pc:sldMkLst>
        <pc:spChg chg="mod">
          <ac:chgData name="" userId="c7915ace0de826d9" providerId="LiveId" clId="{E3046325-9C2E-444A-AEB1-ABD33B46A98F}" dt="2025-10-14T06:41:44.054" v="7" actId="114"/>
          <ac:spMkLst>
            <pc:docMk/>
            <pc:sldMk cId="2968066468" sldId="279"/>
            <ac:spMk id="8" creationId="{F9BE4FD9-1755-44E4-9561-8639D92D23A2}"/>
          </ac:spMkLst>
        </pc:spChg>
      </pc:sldChg>
      <pc:sldChg chg="modSp">
        <pc:chgData name="" userId="c7915ace0de826d9" providerId="LiveId" clId="{E3046325-9C2E-444A-AEB1-ABD33B46A98F}" dt="2025-10-14T06:41:12.747" v="5" actId="114"/>
        <pc:sldMkLst>
          <pc:docMk/>
          <pc:sldMk cId="1075882512" sldId="280"/>
        </pc:sldMkLst>
        <pc:spChg chg="mod">
          <ac:chgData name="" userId="c7915ace0de826d9" providerId="LiveId" clId="{E3046325-9C2E-444A-AEB1-ABD33B46A98F}" dt="2025-10-14T06:41:12.747" v="5" actId="114"/>
          <ac:spMkLst>
            <pc:docMk/>
            <pc:sldMk cId="1075882512" sldId="280"/>
            <ac:spMk id="6" creationId="{2DCB3463-7239-4CED-A18B-8E6F251D87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88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79300" y="459698"/>
            <a:ext cx="17129400" cy="208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550"/>
              <a:buNone/>
              <a:defRPr sz="135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30500" y="3403168"/>
            <a:ext cx="6046426" cy="5691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4"/>
          <p:cNvGrpSpPr/>
          <p:nvPr/>
        </p:nvGrpSpPr>
        <p:grpSpPr>
          <a:xfrm rot="5400000">
            <a:off x="9118314" y="-9118433"/>
            <a:ext cx="195915" cy="18432780"/>
            <a:chOff x="0" y="-38100"/>
            <a:chExt cx="51600" cy="4854692"/>
          </a:xfrm>
        </p:grpSpPr>
        <p:sp>
          <p:nvSpPr>
            <p:cNvPr id="25" name="Google Shape;25;p4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</p:sp>
        <p:sp>
          <p:nvSpPr>
            <p:cNvPr id="26" name="Google Shape;26;p4"/>
            <p:cNvSpPr txBox="1"/>
            <p:nvPr/>
          </p:nvSpPr>
          <p:spPr>
            <a:xfrm>
              <a:off x="0" y="-38100"/>
              <a:ext cx="51600" cy="48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4"/>
          <p:cNvGrpSpPr/>
          <p:nvPr/>
        </p:nvGrpSpPr>
        <p:grpSpPr>
          <a:xfrm rot="5400000">
            <a:off x="9118314" y="972699"/>
            <a:ext cx="195915" cy="18432780"/>
            <a:chOff x="0" y="-38100"/>
            <a:chExt cx="51600" cy="4854692"/>
          </a:xfrm>
        </p:grpSpPr>
        <p:sp>
          <p:nvSpPr>
            <p:cNvPr id="28" name="Google Shape;28;p4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</p:sp>
        <p:sp>
          <p:nvSpPr>
            <p:cNvPr id="29" name="Google Shape;29;p4"/>
            <p:cNvSpPr txBox="1"/>
            <p:nvPr/>
          </p:nvSpPr>
          <p:spPr>
            <a:xfrm>
              <a:off x="0" y="-38100"/>
              <a:ext cx="51600" cy="48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" name="Google Shape;30;p4"/>
          <p:cNvCxnSpPr/>
          <p:nvPr/>
        </p:nvCxnSpPr>
        <p:spPr>
          <a:xfrm>
            <a:off x="9234254" y="4711084"/>
            <a:ext cx="7631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4"/>
          <p:cNvCxnSpPr/>
          <p:nvPr/>
        </p:nvCxnSpPr>
        <p:spPr>
          <a:xfrm>
            <a:off x="9234254" y="6197103"/>
            <a:ext cx="7631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4"/>
          <p:cNvCxnSpPr/>
          <p:nvPr/>
        </p:nvCxnSpPr>
        <p:spPr>
          <a:xfrm>
            <a:off x="9234254" y="7683123"/>
            <a:ext cx="7631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" name="Google Shape;33;p4"/>
          <p:cNvGrpSpPr/>
          <p:nvPr/>
        </p:nvGrpSpPr>
        <p:grpSpPr>
          <a:xfrm>
            <a:off x="9372268" y="3499485"/>
            <a:ext cx="1486042" cy="812862"/>
            <a:chOff x="0" y="-38100"/>
            <a:chExt cx="812800" cy="444600"/>
          </a:xfrm>
        </p:grpSpPr>
        <p:sp>
          <p:nvSpPr>
            <p:cNvPr id="34" name="Google Shape;34;p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 extrusionOk="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475" tIns="44475" rIns="44475" bIns="44475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4"/>
          <p:cNvSpPr/>
          <p:nvPr/>
        </p:nvSpPr>
        <p:spPr>
          <a:xfrm rot="2700000">
            <a:off x="9703346" y="3529041"/>
            <a:ext cx="823859" cy="823859"/>
          </a:xfrm>
          <a:custGeom>
            <a:avLst/>
            <a:gdLst/>
            <a:ahLst/>
            <a:cxnLst/>
            <a:rect l="l" t="t" r="r" b="b"/>
            <a:pathLst>
              <a:path w="823401" h="823401" extrusionOk="0">
                <a:moveTo>
                  <a:pt x="0" y="0"/>
                </a:moveTo>
                <a:lnTo>
                  <a:pt x="823401" y="0"/>
                </a:lnTo>
                <a:lnTo>
                  <a:pt x="823401" y="823401"/>
                </a:lnTo>
                <a:lnTo>
                  <a:pt x="0" y="823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" name="Google Shape;37;p4"/>
          <p:cNvSpPr txBox="1"/>
          <p:nvPr/>
        </p:nvSpPr>
        <p:spPr>
          <a:xfrm>
            <a:off x="10858283" y="3547997"/>
            <a:ext cx="1455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C606"/>
                </a:solidFill>
                <a:latin typeface="Josefin Sans"/>
                <a:ea typeface="Josefin Sans"/>
                <a:cs typeface="Josefin Sans"/>
                <a:sym typeface="Josefin Sans"/>
              </a:rPr>
              <a:t>01</a:t>
            </a:r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9372268" y="5009317"/>
            <a:ext cx="1486042" cy="812862"/>
            <a:chOff x="0" y="-38100"/>
            <a:chExt cx="812800" cy="444600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 extrusionOk="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475" tIns="44475" rIns="44475" bIns="44475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4"/>
          <p:cNvSpPr/>
          <p:nvPr/>
        </p:nvSpPr>
        <p:spPr>
          <a:xfrm rot="2700000">
            <a:off x="9703346" y="5038873"/>
            <a:ext cx="823859" cy="823859"/>
          </a:xfrm>
          <a:custGeom>
            <a:avLst/>
            <a:gdLst/>
            <a:ahLst/>
            <a:cxnLst/>
            <a:rect l="l" t="t" r="r" b="b"/>
            <a:pathLst>
              <a:path w="823401" h="823401" extrusionOk="0">
                <a:moveTo>
                  <a:pt x="0" y="0"/>
                </a:moveTo>
                <a:lnTo>
                  <a:pt x="823401" y="0"/>
                </a:lnTo>
                <a:lnTo>
                  <a:pt x="823401" y="823401"/>
                </a:lnTo>
                <a:lnTo>
                  <a:pt x="0" y="823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2" name="Google Shape;42;p4"/>
          <p:cNvSpPr txBox="1"/>
          <p:nvPr/>
        </p:nvSpPr>
        <p:spPr>
          <a:xfrm>
            <a:off x="10858283" y="5077026"/>
            <a:ext cx="1455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C606"/>
                </a:solidFill>
                <a:latin typeface="Josefin Sans"/>
                <a:ea typeface="Josefin Sans"/>
                <a:cs typeface="Josefin Sans"/>
                <a:sym typeface="Josefin Sans"/>
              </a:rPr>
              <a:t>02</a:t>
            </a:r>
            <a:endParaRPr/>
          </a:p>
        </p:txBody>
      </p:sp>
      <p:grpSp>
        <p:nvGrpSpPr>
          <p:cNvPr id="43" name="Google Shape;43;p4"/>
          <p:cNvGrpSpPr/>
          <p:nvPr/>
        </p:nvGrpSpPr>
        <p:grpSpPr>
          <a:xfrm>
            <a:off x="9372268" y="6519149"/>
            <a:ext cx="1486042" cy="812862"/>
            <a:chOff x="0" y="-38100"/>
            <a:chExt cx="812800" cy="4446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 extrusionOk="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475" tIns="44475" rIns="44475" bIns="44475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/>
          <p:nvPr/>
        </p:nvSpPr>
        <p:spPr>
          <a:xfrm rot="2700000">
            <a:off x="9703346" y="6548705"/>
            <a:ext cx="823859" cy="823859"/>
          </a:xfrm>
          <a:custGeom>
            <a:avLst/>
            <a:gdLst/>
            <a:ahLst/>
            <a:cxnLst/>
            <a:rect l="l" t="t" r="r" b="b"/>
            <a:pathLst>
              <a:path w="823401" h="823401" extrusionOk="0">
                <a:moveTo>
                  <a:pt x="0" y="0"/>
                </a:moveTo>
                <a:lnTo>
                  <a:pt x="823401" y="0"/>
                </a:lnTo>
                <a:lnTo>
                  <a:pt x="823401" y="823401"/>
                </a:lnTo>
                <a:lnTo>
                  <a:pt x="0" y="823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" name="Google Shape;47;p4"/>
          <p:cNvSpPr txBox="1"/>
          <p:nvPr/>
        </p:nvSpPr>
        <p:spPr>
          <a:xfrm>
            <a:off x="10858283" y="6606056"/>
            <a:ext cx="1455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C606"/>
                </a:solidFill>
                <a:latin typeface="Josefin Sans"/>
                <a:ea typeface="Josefin Sans"/>
                <a:cs typeface="Josefin Sans"/>
                <a:sym typeface="Josefin Sans"/>
              </a:rPr>
              <a:t>03</a:t>
            </a:r>
            <a:endParaRPr/>
          </a:p>
        </p:txBody>
      </p:sp>
      <p:grpSp>
        <p:nvGrpSpPr>
          <p:cNvPr id="48" name="Google Shape;48;p4"/>
          <p:cNvGrpSpPr/>
          <p:nvPr/>
        </p:nvGrpSpPr>
        <p:grpSpPr>
          <a:xfrm>
            <a:off x="9372268" y="8028981"/>
            <a:ext cx="1486042" cy="812862"/>
            <a:chOff x="0" y="-38100"/>
            <a:chExt cx="812800" cy="444600"/>
          </a:xfrm>
        </p:grpSpPr>
        <p:sp>
          <p:nvSpPr>
            <p:cNvPr id="49" name="Google Shape;49;p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 extrusionOk="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475" tIns="44475" rIns="44475" bIns="44475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4"/>
          <p:cNvSpPr/>
          <p:nvPr/>
        </p:nvSpPr>
        <p:spPr>
          <a:xfrm rot="2700000">
            <a:off x="9703346" y="8058537"/>
            <a:ext cx="823859" cy="823859"/>
          </a:xfrm>
          <a:custGeom>
            <a:avLst/>
            <a:gdLst/>
            <a:ahLst/>
            <a:cxnLst/>
            <a:rect l="l" t="t" r="r" b="b"/>
            <a:pathLst>
              <a:path w="823401" h="823401" extrusionOk="0">
                <a:moveTo>
                  <a:pt x="0" y="0"/>
                </a:moveTo>
                <a:lnTo>
                  <a:pt x="823401" y="0"/>
                </a:lnTo>
                <a:lnTo>
                  <a:pt x="823401" y="823401"/>
                </a:lnTo>
                <a:lnTo>
                  <a:pt x="0" y="823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" name="Google Shape;52;p4"/>
          <p:cNvSpPr txBox="1"/>
          <p:nvPr/>
        </p:nvSpPr>
        <p:spPr>
          <a:xfrm>
            <a:off x="10858283" y="8135085"/>
            <a:ext cx="1455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C606"/>
                </a:solidFill>
                <a:latin typeface="Josefin Sans"/>
                <a:ea typeface="Josefin Sans"/>
                <a:cs typeface="Josefin Sans"/>
                <a:sym typeface="Josefin Sans"/>
              </a:rPr>
              <a:t>04</a:t>
            </a: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subTitle" idx="1"/>
          </p:nvPr>
        </p:nvSpPr>
        <p:spPr>
          <a:xfrm>
            <a:off x="12313525" y="6682256"/>
            <a:ext cx="6687000" cy="7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450"/>
              <a:buNone/>
              <a:defRPr sz="3450"/>
            </a:lvl1pPr>
            <a:lvl2pPr lvl="1">
              <a:spcBef>
                <a:spcPts val="560"/>
              </a:spcBef>
              <a:spcAft>
                <a:spcPts val="0"/>
              </a:spcAft>
              <a:buSzPts val="18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8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subTitle" idx="2"/>
          </p:nvPr>
        </p:nvSpPr>
        <p:spPr>
          <a:xfrm>
            <a:off x="12313525" y="5137903"/>
            <a:ext cx="6687000" cy="7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640"/>
              </a:spcBef>
              <a:spcAft>
                <a:spcPts val="0"/>
              </a:spcAft>
              <a:buSzPts val="3450"/>
              <a:buNone/>
              <a:defRPr sz="3450"/>
            </a:lvl1pPr>
            <a:lvl2pPr lvl="1" rtl="0">
              <a:spcBef>
                <a:spcPts val="560"/>
              </a:spcBef>
              <a:spcAft>
                <a:spcPts val="0"/>
              </a:spcAft>
              <a:buSzPts val="18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8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ubTitle" idx="3"/>
          </p:nvPr>
        </p:nvSpPr>
        <p:spPr>
          <a:xfrm>
            <a:off x="12313525" y="3662114"/>
            <a:ext cx="6687000" cy="7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640"/>
              </a:spcBef>
              <a:spcAft>
                <a:spcPts val="0"/>
              </a:spcAft>
              <a:buSzPts val="3450"/>
              <a:buNone/>
              <a:defRPr sz="3450"/>
            </a:lvl1pPr>
            <a:lvl2pPr lvl="1" rtl="0">
              <a:spcBef>
                <a:spcPts val="560"/>
              </a:spcBef>
              <a:spcAft>
                <a:spcPts val="0"/>
              </a:spcAft>
              <a:buSzPts val="18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8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ubTitle" idx="4"/>
          </p:nvPr>
        </p:nvSpPr>
        <p:spPr>
          <a:xfrm>
            <a:off x="12313525" y="8226606"/>
            <a:ext cx="6687000" cy="7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640"/>
              </a:spcBef>
              <a:spcAft>
                <a:spcPts val="0"/>
              </a:spcAft>
              <a:buSzPts val="3450"/>
              <a:buNone/>
              <a:defRPr sz="3450"/>
            </a:lvl1pPr>
            <a:lvl2pPr lvl="1" rtl="0">
              <a:spcBef>
                <a:spcPts val="560"/>
              </a:spcBef>
              <a:spcAft>
                <a:spcPts val="0"/>
              </a:spcAft>
              <a:buSzPts val="185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85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85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bg>
      <p:bgPr>
        <a:solidFill>
          <a:srgbClr val="FFC60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5"/>
          <p:cNvPicPr preferRelativeResize="0"/>
          <p:nvPr/>
        </p:nvPicPr>
        <p:blipFill rotWithShape="1">
          <a:blip r:embed="rId2">
            <a:alphaModFix/>
          </a:blip>
          <a:srcRect l="35056"/>
          <a:stretch/>
        </p:blipFill>
        <p:spPr>
          <a:xfrm>
            <a:off x="-1" y="580475"/>
            <a:ext cx="13292677" cy="87449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"/>
          <p:cNvSpPr txBox="1"/>
          <p:nvPr/>
        </p:nvSpPr>
        <p:spPr>
          <a:xfrm>
            <a:off x="838200" y="1033674"/>
            <a:ext cx="8808900" cy="4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9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266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01</a:t>
            </a: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9267826" y="1892718"/>
            <a:ext cx="9542281" cy="8638708"/>
          </a:xfrm>
          <a:custGeom>
            <a:avLst/>
            <a:gdLst/>
            <a:ahLst/>
            <a:cxnLst/>
            <a:rect l="l" t="t" r="r" b="b"/>
            <a:pathLst>
              <a:path w="9542281" h="8638708" extrusionOk="0">
                <a:moveTo>
                  <a:pt x="0" y="0"/>
                </a:moveTo>
                <a:lnTo>
                  <a:pt x="9542281" y="0"/>
                </a:lnTo>
                <a:lnTo>
                  <a:pt x="9542281" y="8638708"/>
                </a:lnTo>
                <a:lnTo>
                  <a:pt x="0" y="8638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838200" y="5324581"/>
            <a:ext cx="9019500" cy="305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7879350" y="1654825"/>
            <a:ext cx="9975900" cy="304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620" y="1184892"/>
            <a:ext cx="7763949" cy="8252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6"/>
          <p:cNvGrpSpPr/>
          <p:nvPr/>
        </p:nvGrpSpPr>
        <p:grpSpPr>
          <a:xfrm rot="5400000">
            <a:off x="9118314" y="-9118433"/>
            <a:ext cx="195915" cy="18432780"/>
            <a:chOff x="0" y="-38100"/>
            <a:chExt cx="51600" cy="4854692"/>
          </a:xfrm>
        </p:grpSpPr>
        <p:sp>
          <p:nvSpPr>
            <p:cNvPr id="66" name="Google Shape;66;p6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</p:sp>
        <p:sp>
          <p:nvSpPr>
            <p:cNvPr id="67" name="Google Shape;67;p6"/>
            <p:cNvSpPr txBox="1"/>
            <p:nvPr/>
          </p:nvSpPr>
          <p:spPr>
            <a:xfrm>
              <a:off x="0" y="-38100"/>
              <a:ext cx="51600" cy="48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6"/>
          <p:cNvGrpSpPr/>
          <p:nvPr/>
        </p:nvGrpSpPr>
        <p:grpSpPr>
          <a:xfrm rot="5400000">
            <a:off x="9118314" y="972699"/>
            <a:ext cx="195915" cy="18432780"/>
            <a:chOff x="0" y="-38100"/>
            <a:chExt cx="51600" cy="4854692"/>
          </a:xfrm>
        </p:grpSpPr>
        <p:sp>
          <p:nvSpPr>
            <p:cNvPr id="69" name="Google Shape;69;p6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</p:sp>
        <p:sp>
          <p:nvSpPr>
            <p:cNvPr id="70" name="Google Shape;70;p6"/>
            <p:cNvSpPr txBox="1"/>
            <p:nvPr/>
          </p:nvSpPr>
          <p:spPr>
            <a:xfrm>
              <a:off x="0" y="-38100"/>
              <a:ext cx="51600" cy="48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6"/>
          <p:cNvSpPr txBox="1">
            <a:spLocks noGrp="1"/>
          </p:cNvSpPr>
          <p:nvPr>
            <p:ph type="body" idx="1"/>
          </p:nvPr>
        </p:nvSpPr>
        <p:spPr>
          <a:xfrm>
            <a:off x="9465450" y="5403975"/>
            <a:ext cx="6803700" cy="325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6075">
              <a:spcBef>
                <a:spcPts val="640"/>
              </a:spcBef>
              <a:spcAft>
                <a:spcPts val="0"/>
              </a:spcAft>
              <a:buSzPts val="1850"/>
              <a:buChar char="•"/>
              <a:defRPr/>
            </a:lvl1pPr>
            <a:lvl2pPr marL="914400" lvl="1" indent="-346075">
              <a:spcBef>
                <a:spcPts val="560"/>
              </a:spcBef>
              <a:spcAft>
                <a:spcPts val="0"/>
              </a:spcAft>
              <a:buSzPts val="1850"/>
              <a:buChar char="–"/>
              <a:defRPr/>
            </a:lvl2pPr>
            <a:lvl3pPr marL="1371600" lvl="2" indent="-346075">
              <a:spcBef>
                <a:spcPts val="480"/>
              </a:spcBef>
              <a:spcAft>
                <a:spcPts val="0"/>
              </a:spcAft>
              <a:buSzPts val="1850"/>
              <a:buChar char="•"/>
              <a:defRPr/>
            </a:lvl3pPr>
            <a:lvl4pPr marL="1828800" lvl="3" indent="-346075">
              <a:spcBef>
                <a:spcPts val="400"/>
              </a:spcBef>
              <a:spcAft>
                <a:spcPts val="0"/>
              </a:spcAft>
              <a:buSzPts val="1850"/>
              <a:buChar char="–"/>
              <a:defRPr/>
            </a:lvl4pPr>
            <a:lvl5pPr marL="2286000" lvl="4" indent="-346075">
              <a:spcBef>
                <a:spcPts val="400"/>
              </a:spcBef>
              <a:spcAft>
                <a:spcPts val="0"/>
              </a:spcAft>
              <a:buSzPts val="1850"/>
              <a:buChar char="»"/>
              <a:defRPr/>
            </a:lvl5pPr>
            <a:lvl6pPr marL="2743200" lvl="5" indent="-346075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6pPr>
            <a:lvl7pPr marL="3200400" lvl="6" indent="-346075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7pPr>
            <a:lvl8pPr marL="3657600" lvl="7" indent="-346075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8pPr>
            <a:lvl9pPr marL="4114800" lvl="8" indent="-346075">
              <a:spcBef>
                <a:spcPts val="400"/>
              </a:spcBef>
              <a:spcAft>
                <a:spcPts val="0"/>
              </a:spcAft>
              <a:buSzPts val="18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79300" y="643850"/>
            <a:ext cx="17129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50"/>
              <a:buNone/>
              <a:defRPr sz="85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7"/>
          <p:cNvGrpSpPr/>
          <p:nvPr/>
        </p:nvGrpSpPr>
        <p:grpSpPr>
          <a:xfrm rot="5400000">
            <a:off x="9118314" y="-9118433"/>
            <a:ext cx="195915" cy="18432780"/>
            <a:chOff x="0" y="-38100"/>
            <a:chExt cx="51600" cy="4854692"/>
          </a:xfrm>
        </p:grpSpPr>
        <p:sp>
          <p:nvSpPr>
            <p:cNvPr id="75" name="Google Shape;75;p7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</p:sp>
        <p:sp>
          <p:nvSpPr>
            <p:cNvPr id="76" name="Google Shape;76;p7"/>
            <p:cNvSpPr txBox="1"/>
            <p:nvPr/>
          </p:nvSpPr>
          <p:spPr>
            <a:xfrm>
              <a:off x="0" y="-38100"/>
              <a:ext cx="51600" cy="48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7"/>
          <p:cNvGrpSpPr/>
          <p:nvPr/>
        </p:nvGrpSpPr>
        <p:grpSpPr>
          <a:xfrm rot="5400000">
            <a:off x="9118314" y="972699"/>
            <a:ext cx="195915" cy="18432780"/>
            <a:chOff x="0" y="-38100"/>
            <a:chExt cx="51600" cy="4854692"/>
          </a:xfrm>
        </p:grpSpPr>
        <p:sp>
          <p:nvSpPr>
            <p:cNvPr id="78" name="Google Shape;78;p7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</p:sp>
        <p:sp>
          <p:nvSpPr>
            <p:cNvPr id="79" name="Google Shape;79;p7"/>
            <p:cNvSpPr txBox="1"/>
            <p:nvPr/>
          </p:nvSpPr>
          <p:spPr>
            <a:xfrm>
              <a:off x="0" y="-38100"/>
              <a:ext cx="51600" cy="48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80" name="Google Shape;80;p7"/>
          <p:cNvGraphicFramePr/>
          <p:nvPr/>
        </p:nvGraphicFramePr>
        <p:xfrm>
          <a:off x="501569" y="2508820"/>
          <a:ext cx="17379825" cy="7120600"/>
        </p:xfrm>
        <a:graphic>
          <a:graphicData uri="http://schemas.openxmlformats.org/drawingml/2006/table">
            <a:tbl>
              <a:tblPr>
                <a:noFill/>
                <a:tableStyleId>{33E795D9-DC54-4E05-A356-F55BE7825625}</a:tableStyleId>
              </a:tblPr>
              <a:tblGrid>
                <a:gridCol w="194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861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651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99" b="1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Process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b="1" u="none" strike="noStrike" cap="non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Quarter 1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b="1" u="none" strike="noStrike" cap="non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Quarter 2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99" b="1" u="none" strike="noStrike" cap="non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Quarter 3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Jan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Feb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Mar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Apr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May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Jun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Jul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Aug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Sep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Oct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Nov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Dec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b="1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Initiation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b="1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Planning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b="1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Execution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b="1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Monitoring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44" b="1" u="none" strike="noStrike" cap="none">
                          <a:solidFill>
                            <a:srgbClr val="000000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Closure</a:t>
                      </a:r>
                      <a:endParaRPr sz="1100" u="none" strike="noStrike" cap="none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7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0" marR="0" marT="0" marB="0" anchor="ctr">
                    <a:lnL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1" name="Google Shape;81;p7"/>
          <p:cNvSpPr/>
          <p:nvPr/>
        </p:nvSpPr>
        <p:spPr>
          <a:xfrm rot="2852014">
            <a:off x="16767084" y="484930"/>
            <a:ext cx="982609" cy="1613238"/>
          </a:xfrm>
          <a:custGeom>
            <a:avLst/>
            <a:gdLst/>
            <a:ahLst/>
            <a:cxnLst/>
            <a:rect l="l" t="t" r="r" b="b"/>
            <a:pathLst>
              <a:path w="982839" h="1613616" extrusionOk="0">
                <a:moveTo>
                  <a:pt x="0" y="0"/>
                </a:moveTo>
                <a:lnTo>
                  <a:pt x="982838" y="0"/>
                </a:lnTo>
                <a:lnTo>
                  <a:pt x="982838" y="1613616"/>
                </a:lnTo>
                <a:lnTo>
                  <a:pt x="0" y="1613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9300" y="507925"/>
            <a:ext cx="171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88186"/>
              </a:buClr>
              <a:buSzPts val="8000"/>
              <a:buFont typeface="Josefin Sans"/>
              <a:buNone/>
              <a:defRPr sz="8000" b="1" i="0" u="none" strike="noStrike" cap="none">
                <a:solidFill>
                  <a:srgbClr val="68818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29200" y="29388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6075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•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46075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–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4607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•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–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»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•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•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•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4607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ssistant"/>
              <a:buChar char="•"/>
              <a:defRPr sz="185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2D9F8-1CEC-CEC5-8779-498C04B3D19D}"/>
              </a:ext>
            </a:extLst>
          </p:cNvPr>
          <p:cNvSpPr txBox="1"/>
          <p:nvPr userDrawn="1"/>
        </p:nvSpPr>
        <p:spPr>
          <a:xfrm>
            <a:off x="16003772" y="8783202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21BFD7C-D039-4448-94EB-5F376A125BA0}" type="slidenum">
              <a:rPr lang="en-US" sz="2400" smtClean="0"/>
              <a:t>‹#›</a:t>
            </a:fld>
            <a:endParaRPr lang="en-US" sz="20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8"/>
          <p:cNvGrpSpPr/>
          <p:nvPr/>
        </p:nvGrpSpPr>
        <p:grpSpPr>
          <a:xfrm rot="5400000">
            <a:off x="9118396" y="-9118396"/>
            <a:ext cx="195868" cy="18432661"/>
            <a:chOff x="0" y="-38100"/>
            <a:chExt cx="51587" cy="4854693"/>
          </a:xfrm>
        </p:grpSpPr>
        <p:sp>
          <p:nvSpPr>
            <p:cNvPr id="90" name="Google Shape;90;p8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Google Shape;91;p8"/>
            <p:cNvSpPr txBox="1"/>
            <p:nvPr/>
          </p:nvSpPr>
          <p:spPr>
            <a:xfrm>
              <a:off x="0" y="-38100"/>
              <a:ext cx="51587" cy="485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8"/>
          <p:cNvGrpSpPr/>
          <p:nvPr/>
        </p:nvGrpSpPr>
        <p:grpSpPr>
          <a:xfrm rot="5400000">
            <a:off x="9118396" y="972736"/>
            <a:ext cx="195868" cy="18432661"/>
            <a:chOff x="0" y="-38100"/>
            <a:chExt cx="51587" cy="4854693"/>
          </a:xfrm>
        </p:grpSpPr>
        <p:sp>
          <p:nvSpPr>
            <p:cNvPr id="93" name="Google Shape;93;p8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Google Shape;94;p8"/>
            <p:cNvSpPr txBox="1"/>
            <p:nvPr/>
          </p:nvSpPr>
          <p:spPr>
            <a:xfrm>
              <a:off x="0" y="-38100"/>
              <a:ext cx="51587" cy="485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 descr="images (225×225)">
            <a:extLst>
              <a:ext uri="{FF2B5EF4-FFF2-40B4-BE49-F238E27FC236}">
                <a16:creationId xmlns:a16="http://schemas.microsoft.com/office/drawing/2014/main" id="{4D07B11F-D531-4227-97A3-F44AE6B2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813" y="1295656"/>
            <a:ext cx="2867580" cy="28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E9E8E1-E9A8-4CDD-AFCA-4386352C1E29}"/>
              </a:ext>
            </a:extLst>
          </p:cNvPr>
          <p:cNvSpPr/>
          <p:nvPr/>
        </p:nvSpPr>
        <p:spPr>
          <a:xfrm>
            <a:off x="1897660" y="7129068"/>
            <a:ext cx="14637340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Aram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Nahapetyan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 D.A. Baghdasaryan, V.A. Harutyunyan, H.A. Sarkisyan</a:t>
            </a: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Dilijan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13464-0E1C-4A63-B79E-09C2A7943A9B}"/>
              </a:ext>
            </a:extLst>
          </p:cNvPr>
          <p:cNvSpPr/>
          <p:nvPr/>
        </p:nvSpPr>
        <p:spPr>
          <a:xfrm>
            <a:off x="-166368" y="4925668"/>
            <a:ext cx="193050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Wigner Molecule in a Quantum Disk: Uncertainty Principle Versus Moshinsky's Model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3FB5B-5831-9DA0-DDB4-53FC367D3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3207" y="8813712"/>
            <a:ext cx="844807" cy="601112"/>
          </a:xfrm>
          <a:prstGeom prst="rect">
            <a:avLst/>
          </a:prstGeom>
        </p:spPr>
      </p:pic>
      <p:pic>
        <p:nvPicPr>
          <p:cNvPr id="1028" name="Picture 4" descr="images (413×122)">
            <a:extLst>
              <a:ext uri="{FF2B5EF4-FFF2-40B4-BE49-F238E27FC236}">
                <a16:creationId xmlns:a16="http://schemas.microsoft.com/office/drawing/2014/main" id="{248C23A8-1E65-B688-6EB7-8FA9A6B6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58" y="1329864"/>
            <a:ext cx="9475858" cy="27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9"/>
          <p:cNvGrpSpPr/>
          <p:nvPr/>
        </p:nvGrpSpPr>
        <p:grpSpPr>
          <a:xfrm rot="5400000">
            <a:off x="9118396" y="-9118396"/>
            <a:ext cx="195868" cy="18432661"/>
            <a:chOff x="0" y="-38100"/>
            <a:chExt cx="51587" cy="4854693"/>
          </a:xfrm>
        </p:grpSpPr>
        <p:sp>
          <p:nvSpPr>
            <p:cNvPr id="103" name="Google Shape;103;p9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Google Shape;104;p9"/>
            <p:cNvSpPr txBox="1"/>
            <p:nvPr/>
          </p:nvSpPr>
          <p:spPr>
            <a:xfrm>
              <a:off x="0" y="-38100"/>
              <a:ext cx="51587" cy="485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9"/>
          <p:cNvGrpSpPr/>
          <p:nvPr/>
        </p:nvGrpSpPr>
        <p:grpSpPr>
          <a:xfrm rot="5400000">
            <a:off x="9118396" y="972736"/>
            <a:ext cx="195868" cy="18432661"/>
            <a:chOff x="0" y="-38100"/>
            <a:chExt cx="51587" cy="4854693"/>
          </a:xfrm>
        </p:grpSpPr>
        <p:sp>
          <p:nvSpPr>
            <p:cNvPr id="106" name="Google Shape;106;p9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Google Shape;107;p9"/>
            <p:cNvSpPr txBox="1"/>
            <p:nvPr/>
          </p:nvSpPr>
          <p:spPr>
            <a:xfrm>
              <a:off x="0" y="-38100"/>
              <a:ext cx="51587" cy="485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BA1511-F1B0-0A08-AB77-E4765997B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72" y="2204624"/>
            <a:ext cx="6939403" cy="33386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F2D542-4B1E-DE80-B604-903F45FFB01B}"/>
              </a:ext>
            </a:extLst>
          </p:cNvPr>
          <p:cNvSpPr/>
          <p:nvPr/>
        </p:nvSpPr>
        <p:spPr>
          <a:xfrm>
            <a:off x="4128110" y="506076"/>
            <a:ext cx="100317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Wigner molecule</a:t>
            </a:r>
            <a:endParaRPr lang="en-US" sz="36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Quasi 2D quantum disk: Coulomb Interaction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849AEF1-97C4-E7E8-C6DD-F58D9818327A}"/>
              </a:ext>
            </a:extLst>
          </p:cNvPr>
          <p:cNvSpPr/>
          <p:nvPr/>
        </p:nvSpPr>
        <p:spPr>
          <a:xfrm>
            <a:off x="9309737" y="3639195"/>
            <a:ext cx="1705232" cy="50662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2D845-99B9-38C1-DE93-FC11B8640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709" y="2224456"/>
            <a:ext cx="4130643" cy="3338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8B1F95-53F2-2D05-D555-32A18A0B9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71" y="7307958"/>
            <a:ext cx="8535180" cy="11048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229C9B-16D6-E513-A845-E8320C9BC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39" y="8455672"/>
            <a:ext cx="3793220" cy="141089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D09940F-F744-1AD3-6135-B3B9895AB7DB}"/>
              </a:ext>
            </a:extLst>
          </p:cNvPr>
          <p:cNvSpPr/>
          <p:nvPr/>
        </p:nvSpPr>
        <p:spPr>
          <a:xfrm>
            <a:off x="4128110" y="8862569"/>
            <a:ext cx="45128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Watson’s trigonometric sum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C7A875-A297-C2A0-C08D-871F4A066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088" y="6644326"/>
            <a:ext cx="9055884" cy="2246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5869F5-A74C-F437-24FE-F40BE6E0B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39" y="5973119"/>
            <a:ext cx="1957930" cy="908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326C7C-5EBF-225B-5286-0FCC8B0FC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3698" y="5757810"/>
            <a:ext cx="1188823" cy="12345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2550B63-5FB6-E049-BC44-1602C83A35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8802" y="5810441"/>
            <a:ext cx="1874682" cy="1272650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0538D7C3-D003-178D-0D49-6E529A6B8CDA}"/>
              </a:ext>
            </a:extLst>
          </p:cNvPr>
          <p:cNvSpPr/>
          <p:nvPr/>
        </p:nvSpPr>
        <p:spPr>
          <a:xfrm>
            <a:off x="2409512" y="6237879"/>
            <a:ext cx="933505" cy="31357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 rot="5400000">
            <a:off x="9118396" y="-9118396"/>
            <a:ext cx="195868" cy="18432661"/>
            <a:chOff x="0" y="-38100"/>
            <a:chExt cx="51587" cy="4854693"/>
          </a:xfrm>
        </p:grpSpPr>
        <p:sp>
          <p:nvSpPr>
            <p:cNvPr id="299" name="Google Shape;299;p17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Google Shape;300;p17"/>
            <p:cNvSpPr txBox="1"/>
            <p:nvPr/>
          </p:nvSpPr>
          <p:spPr>
            <a:xfrm>
              <a:off x="0" y="-38100"/>
              <a:ext cx="51587" cy="485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 rot="5400000">
            <a:off x="9118396" y="972736"/>
            <a:ext cx="195868" cy="18432661"/>
            <a:chOff x="0" y="-38100"/>
            <a:chExt cx="51587" cy="4854693"/>
          </a:xfrm>
        </p:grpSpPr>
        <p:sp>
          <p:nvSpPr>
            <p:cNvPr id="302" name="Google Shape;302;p17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Google Shape;303;p17"/>
            <p:cNvSpPr txBox="1"/>
            <p:nvPr/>
          </p:nvSpPr>
          <p:spPr>
            <a:xfrm>
              <a:off x="0" y="-38100"/>
              <a:ext cx="51587" cy="485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1308656-855C-2876-A25C-3BD88E002247}"/>
              </a:ext>
            </a:extLst>
          </p:cNvPr>
          <p:cNvSpPr/>
          <p:nvPr/>
        </p:nvSpPr>
        <p:spPr>
          <a:xfrm>
            <a:off x="3857609" y="279164"/>
            <a:ext cx="100317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Wigner molecule</a:t>
            </a:r>
            <a:endParaRPr lang="en-US" sz="36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Quasi 2D quantum disk: Moshinsky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1A1D6-8EB6-286D-2709-E4C407A4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632" y="8652148"/>
            <a:ext cx="3541396" cy="13857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F41C11-9C0F-C0FD-8EE0-45ACCA35F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514" y="1687073"/>
            <a:ext cx="9083967" cy="5891382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BED82979-814F-1152-AEC6-40CFA441C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756" y="7605065"/>
            <a:ext cx="156360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comparison of energy dependences on the disk radius obtained using Moshinsky and Coulomb models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interparticle potential for the number of particles in the system equal to (a)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01E8F08-2F5C-6CC1-98FE-A8358B0FF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34309"/>
              </p:ext>
            </p:extLst>
          </p:nvPr>
        </p:nvGraphicFramePr>
        <p:xfrm>
          <a:off x="14833417" y="8082118"/>
          <a:ext cx="1066026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359" imgH="177646" progId="Equation.DSMT4">
                  <p:embed/>
                </p:oleObj>
              </mc:Choice>
              <mc:Fallback>
                <p:oleObj name="Equation" r:id="rId5" imgW="393359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3417" y="8082118"/>
                        <a:ext cx="1066026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6">
            <a:extLst>
              <a:ext uri="{FF2B5EF4-FFF2-40B4-BE49-F238E27FC236}">
                <a16:creationId xmlns:a16="http://schemas.microsoft.com/office/drawing/2014/main" id="{59633BAB-7945-C8ED-74B2-5405E3A3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43" y="4825354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7"/>
          <p:cNvGrpSpPr/>
          <p:nvPr/>
        </p:nvGrpSpPr>
        <p:grpSpPr>
          <a:xfrm rot="5400000">
            <a:off x="9118396" y="-9118396"/>
            <a:ext cx="195868" cy="18432661"/>
            <a:chOff x="0" y="-38100"/>
            <a:chExt cx="51587" cy="4854693"/>
          </a:xfrm>
        </p:grpSpPr>
        <p:sp>
          <p:nvSpPr>
            <p:cNvPr id="299" name="Google Shape;299;p17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Google Shape;300;p17"/>
            <p:cNvSpPr txBox="1"/>
            <p:nvPr/>
          </p:nvSpPr>
          <p:spPr>
            <a:xfrm>
              <a:off x="0" y="-38100"/>
              <a:ext cx="51587" cy="485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 rot="5400000">
            <a:off x="9118396" y="972736"/>
            <a:ext cx="195868" cy="18432661"/>
            <a:chOff x="0" y="-38100"/>
            <a:chExt cx="51587" cy="4854693"/>
          </a:xfrm>
        </p:grpSpPr>
        <p:sp>
          <p:nvSpPr>
            <p:cNvPr id="302" name="Google Shape;302;p17"/>
            <p:cNvSpPr/>
            <p:nvPr/>
          </p:nvSpPr>
          <p:spPr>
            <a:xfrm>
              <a:off x="0" y="0"/>
              <a:ext cx="51587" cy="4816592"/>
            </a:xfrm>
            <a:custGeom>
              <a:avLst/>
              <a:gdLst/>
              <a:ahLst/>
              <a:cxnLst/>
              <a:rect l="l" t="t" r="r" b="b"/>
              <a:pathLst>
                <a:path w="51587" h="4816592" extrusionOk="0">
                  <a:moveTo>
                    <a:pt x="0" y="0"/>
                  </a:moveTo>
                  <a:lnTo>
                    <a:pt x="51587" y="0"/>
                  </a:lnTo>
                  <a:lnTo>
                    <a:pt x="5158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C60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Google Shape;303;p17"/>
            <p:cNvSpPr txBox="1"/>
            <p:nvPr/>
          </p:nvSpPr>
          <p:spPr>
            <a:xfrm>
              <a:off x="0" y="-38100"/>
              <a:ext cx="51587" cy="4854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D46EEB-0E5B-48D3-B87C-5E80CFFD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5868"/>
            <a:ext cx="18287996" cy="989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9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94</Words>
  <Application>Microsoft Office PowerPoint</Application>
  <PresentationFormat>Custom</PresentationFormat>
  <Paragraphs>14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Josefin Sans</vt:lpstr>
      <vt:lpstr>Assistant</vt:lpstr>
      <vt:lpstr>Times New Roman</vt:lpstr>
      <vt:lpstr>Calibri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Laboratory N8</dc:creator>
  <cp:lastModifiedBy>Aram Nahapetyan</cp:lastModifiedBy>
  <cp:revision>48</cp:revision>
  <dcterms:modified xsi:type="dcterms:W3CDTF">2026-05-13T10:53:04Z</dcterms:modified>
</cp:coreProperties>
</file>